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8"/>
  </p:handoutMasterIdLst>
  <p:sldIdLst>
    <p:sldId id="256" r:id="rId2"/>
    <p:sldId id="257" r:id="rId3"/>
    <p:sldId id="260" r:id="rId4"/>
    <p:sldId id="261" r:id="rId5"/>
    <p:sldId id="258" r:id="rId6"/>
    <p:sldId id="259" r:id="rId7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2" d="100"/>
          <a:sy n="72" d="100"/>
        </p:scale>
        <p:origin x="-93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D623AB-5F34-428F-AA17-5DC0EE42AE0E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F6C055-21B4-41D4-A08C-0138E6292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3916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B01F9CA3-105E-4857-9057-6DB6197DA786}" type="datetimeFigureOut">
              <a:rPr lang="en-US" smtClean="0"/>
              <a:t>4/25/2013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7F5CE407-6216-4202-80E4-A30DC2F709B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youtube.com/watch?v=lZKhZmvJuZY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hyperlink" Target="http://www.youtube.com/watch?v=xdMWZR9tuVw" TargetMode="Externa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Entrepreneurship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SLS 1102 Warrington Welcome</a:t>
            </a:r>
          </a:p>
          <a:p>
            <a:r>
              <a:rPr lang="en-US" dirty="0" smtClean="0"/>
              <a:t>Ashton Palmieri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355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Entrepreneurship?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Seizing new opportunities</a:t>
            </a:r>
          </a:p>
          <a:p>
            <a:r>
              <a:rPr lang="en-US" dirty="0" smtClean="0"/>
              <a:t>Taking risks</a:t>
            </a:r>
          </a:p>
          <a:p>
            <a:r>
              <a:rPr lang="en-US" dirty="0" smtClean="0"/>
              <a:t>Transforms innovations into a profitable good using business skills</a:t>
            </a:r>
          </a:p>
          <a:p>
            <a:r>
              <a:rPr lang="en-US" dirty="0">
                <a:hlinkClick r:id="rId2"/>
              </a:rPr>
              <a:t>http://www.youtube.com/watch?v=</a:t>
            </a:r>
            <a:r>
              <a:rPr lang="en-US" dirty="0" smtClean="0">
                <a:hlinkClick r:id="rId2"/>
              </a:rPr>
              <a:t>lZKhZmvJuZY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5" name="Content Placeholder 4" descr="steve-jobs-in-time-magazine-front-cover.png"/>
          <p:cNvPicPr>
            <a:picLocks noGrp="1" noChangeAspect="1"/>
          </p:cNvPicPr>
          <p:nvPr>
            <p:ph sz="half" idx="2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856" r="-4856"/>
          <a:stretch>
            <a:fillRect/>
          </a:stretch>
        </p:blipFill>
        <p:spPr>
          <a:xfrm>
            <a:off x="4389755" y="1444625"/>
            <a:ext cx="4201795" cy="4905003"/>
          </a:xfrm>
        </p:spPr>
      </p:pic>
    </p:spTree>
    <p:extLst>
      <p:ext uri="{BB962C8B-B14F-4D97-AF65-F5344CB8AC3E}">
        <p14:creationId xmlns:p14="http://schemas.microsoft.com/office/powerpoint/2010/main" val="3347271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Plans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8042276" cy="4343400"/>
          </a:xfrm>
        </p:spPr>
        <p:txBody>
          <a:bodyPr/>
          <a:lstStyle/>
          <a:p>
            <a:r>
              <a:rPr lang="en-US" dirty="0" smtClean="0"/>
              <a:t>Crucial to business success</a:t>
            </a:r>
          </a:p>
          <a:p>
            <a:r>
              <a:rPr lang="en-US" dirty="0" smtClean="0"/>
              <a:t>Outlines a route the company wishes to take to grow revenue</a:t>
            </a:r>
          </a:p>
          <a:p>
            <a:r>
              <a:rPr lang="en-US" dirty="0" smtClean="0"/>
              <a:t>Contains business goals, why the goals are attainable, and the plan for reaching the goals</a:t>
            </a:r>
          </a:p>
          <a:p>
            <a:r>
              <a:rPr lang="en-US" dirty="0" smtClean="0"/>
              <a:t>Typically, plan 3-5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7034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pic>
        <p:nvPicPr>
          <p:cNvPr id="4" name="Content Placeholder 3" descr="r00720020515bla01_03.gif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5" r="-223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548245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does this relate?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Jackson had a vision for a school for AIDS orphans</a:t>
            </a:r>
          </a:p>
          <a:p>
            <a:r>
              <a:rPr lang="en-US" dirty="0" smtClean="0"/>
              <a:t>Using business skills, he funded, constructed, and expanded the school</a:t>
            </a:r>
          </a:p>
          <a:p>
            <a:r>
              <a:rPr lang="en-US" dirty="0" smtClean="0"/>
              <a:t>Tenacious, passionate, and ethical</a:t>
            </a:r>
          </a:p>
          <a:p>
            <a:r>
              <a:rPr lang="en-US" dirty="0">
                <a:hlinkClick r:id="rId2"/>
              </a:rPr>
              <a:t>http://www.youtube.com/watch?v</a:t>
            </a:r>
            <a:r>
              <a:rPr lang="en-US">
                <a:hlinkClick r:id="rId2"/>
              </a:rPr>
              <a:t>=</a:t>
            </a:r>
            <a:r>
              <a:rPr lang="en-US" smtClean="0">
                <a:hlinkClick r:id="rId2"/>
              </a:rPr>
              <a:t>xdMWZR9tuVw</a:t>
            </a:r>
            <a:endParaRPr lang="en-US" smtClean="0"/>
          </a:p>
          <a:p>
            <a:endParaRPr lang="en-US" dirty="0"/>
          </a:p>
        </p:txBody>
      </p:sp>
      <p:pic>
        <p:nvPicPr>
          <p:cNvPr id="5" name="Content Placeholder 4" descr="a-school-for-my-village.jpg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336" r="-10336"/>
          <a:stretch>
            <a:fillRect/>
          </a:stretch>
        </p:blipFill>
        <p:spPr>
          <a:xfrm>
            <a:off x="4751388" y="1444625"/>
            <a:ext cx="3840162" cy="4905375"/>
          </a:xfrm>
        </p:spPr>
      </p:pic>
    </p:spTree>
    <p:extLst>
      <p:ext uri="{BB962C8B-B14F-4D97-AF65-F5344CB8AC3E}">
        <p14:creationId xmlns:p14="http://schemas.microsoft.com/office/powerpoint/2010/main" val="47725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What was the biggest obstacle, to you, that Jackson had to overcome to build the school?</a:t>
            </a:r>
          </a:p>
          <a:p>
            <a:r>
              <a:rPr lang="en-US" dirty="0" smtClean="0"/>
              <a:t>What sort of business strategies were used?</a:t>
            </a:r>
          </a:p>
          <a:p>
            <a:r>
              <a:rPr lang="en-US" dirty="0" smtClean="0"/>
              <a:t>Why do you think the “holistic” approach worked for these students? How does that relate to entrepreneurship?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868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105</TotalTime>
  <Words>154</Words>
  <Application>Microsoft Office PowerPoint</Application>
  <PresentationFormat>On-screen Show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Breeze</vt:lpstr>
      <vt:lpstr>Entrepreneurship</vt:lpstr>
      <vt:lpstr>What is Entrepreneurship?</vt:lpstr>
      <vt:lpstr>Business Plans</vt:lpstr>
      <vt:lpstr>Example</vt:lpstr>
      <vt:lpstr>How does this relate?</vt:lpstr>
      <vt:lpstr>Discussion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Entrepreneurship</dc:title>
  <dc:creator>Ashton Palmieri</dc:creator>
  <cp:lastModifiedBy>Cassandra McDaniel</cp:lastModifiedBy>
  <cp:revision>5</cp:revision>
  <cp:lastPrinted>2013-04-25T13:19:15Z</cp:lastPrinted>
  <dcterms:created xsi:type="dcterms:W3CDTF">2013-03-11T15:51:03Z</dcterms:created>
  <dcterms:modified xsi:type="dcterms:W3CDTF">2013-04-25T13:24:13Z</dcterms:modified>
</cp:coreProperties>
</file>